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510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292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84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107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65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95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12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65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6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669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C733A-A1B9-4AFF-9012-6C1C2FC47FDB}" type="datetimeFigureOut">
              <a:rPr lang="en-GB" smtClean="0"/>
              <a:t>31/07/2014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23CE7-E9B9-4BB3-807B-E090337312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80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Data </a:t>
            </a:r>
            <a:r>
              <a:rPr lang="en-GB" dirty="0" smtClean="0"/>
              <a:t>sharing </a:t>
            </a:r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778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exercise – part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 small groups, identify as many barriers to data sharing as you can (10 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Feedback </a:t>
            </a:r>
            <a:r>
              <a:rPr lang="en-GB" dirty="0" smtClean="0"/>
              <a:t>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911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exercise – part two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Next, pick one or two of the reasons not to share data and try to identify a potential solution to overcome that barrier (10 minutes)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Feedback </a:t>
            </a:r>
            <a:r>
              <a:rPr lang="en-GB" dirty="0" smtClean="0"/>
              <a:t>(5 minutes)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84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Data sharing exercise</vt:lpstr>
      <vt:lpstr>Group exercise – part one</vt:lpstr>
      <vt:lpstr>Group exercise – part two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planning exercise</dc:title>
  <dc:creator>jd162a</dc:creator>
  <cp:lastModifiedBy>jd162a</cp:lastModifiedBy>
  <cp:revision>4</cp:revision>
  <dcterms:created xsi:type="dcterms:W3CDTF">2014-06-23T10:02:04Z</dcterms:created>
  <dcterms:modified xsi:type="dcterms:W3CDTF">2014-07-31T14:53:30Z</dcterms:modified>
</cp:coreProperties>
</file>